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1AD6DBB4-32D7-41EB-A14B-54D1E17BEBE8}">
          <p14:sldIdLst>
            <p14:sldId id="256"/>
            <p14:sldId id="257"/>
            <p14:sldId id="258"/>
            <p14:sldId id="260"/>
            <p14:sldId id="261"/>
          </p14:sldIdLst>
        </p14:section>
        <p14:section name="未命名的章節" id="{E6334895-AE7F-421E-95D5-F2B2FA41B4EC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6C12-A360-47C5-B3DE-CA8E1D3D7BC5}" type="datetimeFigureOut">
              <a:rPr lang="zh-TW" altLang="en-US" smtClean="0"/>
              <a:pPr/>
              <a:t>2021/12/24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6758D-7DA4-428C-81B8-2B961493B4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實習心得報告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姓名：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實習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公司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名稱：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實習公司簡介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實習工作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內容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從實習工作中所得之心得與收穫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實習心得報告撰寫注意事項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心得內容應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包括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封面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、實習單位簡介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設施、組織、人事、經營理念等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學習與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生活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工作內容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說明，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時需注意及考慮的問題、實習生活等方面介紹、例如：你所參與任一專業的工作內容、流程或作業程序等？實習期間最感恩的人物及其事蹟為何？最有興趣的工作事項是什麼？為什麼？你最令實習單位誇獎的表現是什麼？實習公司內，觀察到值得成為你的學習標竿的員工，其真實事蹟為何？在他身上你學到了什麼？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並附上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張實習照片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、實習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心得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從實習工作中所得之心得與收穫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、建議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對本課程與實習單位之建議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§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實習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心得字數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最少一千字，頁面不敷使用可以自行新增，投影片版面請自行設計。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§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心得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報告除書面資料外，並請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繳交檔案給實習輔導老師。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236</Words>
  <Application>Microsoft Office PowerPoint</Application>
  <PresentationFormat>如螢幕大小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新細明體</vt:lpstr>
      <vt:lpstr>標楷體</vt:lpstr>
      <vt:lpstr>Arial</vt:lpstr>
      <vt:lpstr>Calibri</vt:lpstr>
      <vt:lpstr>Times New Roman</vt:lpstr>
      <vt:lpstr>Office 佈景主題</vt:lpstr>
      <vt:lpstr>實習心得報告</vt:lpstr>
      <vt:lpstr>實習公司簡介</vt:lpstr>
      <vt:lpstr>實習工作內容</vt:lpstr>
      <vt:lpstr>從實習工作中所得之心得與收穫</vt:lpstr>
      <vt:lpstr>建議</vt:lpstr>
      <vt:lpstr>實習心得報告撰寫注意事項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實習心得報告</dc:title>
  <dc:creator>lynn</dc:creator>
  <cp:lastModifiedBy>YPUDBA</cp:lastModifiedBy>
  <cp:revision>10</cp:revision>
  <dcterms:created xsi:type="dcterms:W3CDTF">2016-09-09T05:45:41Z</dcterms:created>
  <dcterms:modified xsi:type="dcterms:W3CDTF">2021-12-24T01:21:12Z</dcterms:modified>
</cp:coreProperties>
</file>